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61" r:id="rId5"/>
    <p:sldId id="259" r:id="rId6"/>
    <p:sldId id="292" r:id="rId7"/>
    <p:sldId id="263" r:id="rId8"/>
    <p:sldId id="293" r:id="rId9"/>
    <p:sldId id="281" r:id="rId10"/>
    <p:sldId id="294" r:id="rId11"/>
    <p:sldId id="282" r:id="rId12"/>
    <p:sldId id="295" r:id="rId13"/>
    <p:sldId id="269" r:id="rId14"/>
    <p:sldId id="297" r:id="rId15"/>
    <p:sldId id="283" r:id="rId16"/>
    <p:sldId id="298" r:id="rId17"/>
    <p:sldId id="273" r:id="rId18"/>
    <p:sldId id="299" r:id="rId19"/>
    <p:sldId id="284" r:id="rId20"/>
    <p:sldId id="300" r:id="rId21"/>
    <p:sldId id="285" r:id="rId22"/>
    <p:sldId id="301" r:id="rId23"/>
    <p:sldId id="288" r:id="rId24"/>
    <p:sldId id="302" r:id="rId25"/>
    <p:sldId id="287" r:id="rId26"/>
    <p:sldId id="289" r:id="rId27"/>
    <p:sldId id="29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D6F49-1810-4CC7-8B41-0C4927B05828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B71158-7195-4A8B-BC76-1F763298872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DFDF-1515-47A3-B651-02F422B8B41B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DBAC-5EB7-4233-8D4D-5B38C0944C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DFDF-1515-47A3-B651-02F422B8B41B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DBAC-5EB7-4233-8D4D-5B38C0944C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DFDF-1515-47A3-B651-02F422B8B41B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DBAC-5EB7-4233-8D4D-5B38C0944C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DFDF-1515-47A3-B651-02F422B8B41B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DBAC-5EB7-4233-8D4D-5B38C0944C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DFDF-1515-47A3-B651-02F422B8B41B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DBAC-5EB7-4233-8D4D-5B38C0944C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DFDF-1515-47A3-B651-02F422B8B41B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DBAC-5EB7-4233-8D4D-5B38C0944C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DFDF-1515-47A3-B651-02F422B8B41B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DBAC-5EB7-4233-8D4D-5B38C0944C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DFDF-1515-47A3-B651-02F422B8B41B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DBAC-5EB7-4233-8D4D-5B38C0944C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DFDF-1515-47A3-B651-02F422B8B41B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DBAC-5EB7-4233-8D4D-5B38C0944C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DFDF-1515-47A3-B651-02F422B8B41B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DBAC-5EB7-4233-8D4D-5B38C0944C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DFDF-1515-47A3-B651-02F422B8B41B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DBAC-5EB7-4233-8D4D-5B38C0944C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ADFDF-1515-47A3-B651-02F422B8B41B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CDBAC-5EB7-4233-8D4D-5B38C0944C5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Числа в стихах и загадках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/>
                </a:solidFill>
              </a:rPr>
              <a:t>Составила презентацию учитель начальных классов </a:t>
            </a:r>
            <a:r>
              <a:rPr lang="ru-RU" dirty="0" err="1" smtClean="0">
                <a:solidFill>
                  <a:schemeClr val="accent4"/>
                </a:solidFill>
              </a:rPr>
              <a:t>Лефтерова</a:t>
            </a:r>
            <a:r>
              <a:rPr lang="ru-RU" dirty="0" smtClean="0">
                <a:solidFill>
                  <a:schemeClr val="accent4"/>
                </a:solidFill>
              </a:rPr>
              <a:t> И. А.</a:t>
            </a:r>
            <a:endParaRPr lang="ru-RU" dirty="0">
              <a:solidFill>
                <a:schemeClr val="accent4"/>
              </a:solidFill>
            </a:endParaRPr>
          </a:p>
        </p:txBody>
      </p:sp>
      <p:pic>
        <p:nvPicPr>
          <p:cNvPr id="14338" name="Picture 2" descr="http://school.xvatit.com/images/archive/7/7b/20120829081526%21T8sc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620000" cy="5734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24000" y="2651760"/>
          <a:ext cx="6096000" cy="384048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r>
                        <a:rPr lang="ru-RU" sz="4000" dirty="0"/>
                        <a:t>Цифру эту угадай-ка!</a:t>
                      </a:r>
                      <a:br>
                        <a:rPr lang="ru-RU" sz="4000" dirty="0"/>
                      </a:br>
                      <a:r>
                        <a:rPr lang="ru-RU" sz="4000" dirty="0"/>
                        <a:t>Она большая </a:t>
                      </a:r>
                      <a:r>
                        <a:rPr lang="ru-RU" sz="4000" dirty="0" err="1"/>
                        <a:t>зазнавай-ка</a:t>
                      </a:r>
                      <a:r>
                        <a:rPr lang="ru-RU" sz="4000" dirty="0"/>
                        <a:t>.</a:t>
                      </a:r>
                      <a:br>
                        <a:rPr lang="ru-RU" sz="4000" dirty="0"/>
                      </a:br>
                      <a:r>
                        <a:rPr lang="ru-RU" sz="4000" dirty="0"/>
                        <a:t>Единицу сложишь с двойкой,</a:t>
                      </a:r>
                      <a:br>
                        <a:rPr lang="ru-RU" sz="4000" dirty="0"/>
                      </a:br>
                      <a:r>
                        <a:rPr lang="ru-RU" sz="4000" dirty="0"/>
                        <a:t>И получишь цифру ...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endParaRPr lang="ru-RU" sz="4000" dirty="0">
                        <a:solidFill>
                          <a:srgbClr val="EE1199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http://900igr.net/datas/literatura/Stikhi-pro-tsifry/0006-006-Nu-a-zdes-rezvjatsja-poni-Poni-malenkie-ko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24000" y="2651760"/>
          <a:ext cx="6096000" cy="323088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r>
                        <a:rPr lang="ru-RU" sz="4000"/>
                        <a:t>Кто-то ночью старый стул</a:t>
                      </a:r>
                      <a:br>
                        <a:rPr lang="ru-RU" sz="4000"/>
                      </a:br>
                      <a:r>
                        <a:rPr lang="ru-RU" sz="4000"/>
                        <a:t>Спинкой вниз перевернул.</a:t>
                      </a:r>
                      <a:br>
                        <a:rPr lang="ru-RU" sz="4000"/>
                      </a:br>
                      <a:r>
                        <a:rPr lang="ru-RU" sz="4000"/>
                        <a:t>И теперь у нас в квартире</a:t>
                      </a:r>
                      <a:br>
                        <a:rPr lang="ru-RU" sz="4000"/>
                      </a:br>
                      <a:r>
                        <a:rPr lang="ru-RU" sz="4000"/>
                        <a:t>Стал он цифрою ...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endParaRPr lang="ru-RU" sz="4000" dirty="0">
                        <a:solidFill>
                          <a:srgbClr val="EE1199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://900igr.net/datas/literatura/Stikhi-pro-tsifry/0007-007-Slovno-v-zimnie-morozy-V-tjoplykh-shubakh-khodjat-koz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24000" y="2651760"/>
          <a:ext cx="6096000" cy="323088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r>
                        <a:rPr lang="ru-RU" sz="4000"/>
                        <a:t>Если ДВА перевернуть</a:t>
                      </a:r>
                      <a:br>
                        <a:rPr lang="ru-RU" sz="4000"/>
                      </a:br>
                      <a:r>
                        <a:rPr lang="ru-RU" sz="4000"/>
                        <a:t>И внимательно взглянуть,</a:t>
                      </a:r>
                      <a:br>
                        <a:rPr lang="ru-RU" sz="4000"/>
                      </a:br>
                      <a:r>
                        <a:rPr lang="ru-RU" sz="4000"/>
                        <a:t>Так и сяк взглянуть опять,</a:t>
                      </a:r>
                      <a:br>
                        <a:rPr lang="ru-RU" sz="4000"/>
                      </a:br>
                      <a:r>
                        <a:rPr lang="ru-RU" sz="4000"/>
                        <a:t>То получим цифру ...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endParaRPr lang="ru-RU" sz="4000" dirty="0">
                        <a:solidFill>
                          <a:srgbClr val="EE1199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http://900igr.net/datas/literatura/Stikhi-pro-tsifry/0008-008-Zajki-serye-trusishki-Dlinoukhie-bratish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24000" y="2651760"/>
          <a:ext cx="6096000" cy="292608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r>
                        <a:rPr lang="ru-RU" sz="3600"/>
                        <a:t>Если навесной замок</a:t>
                      </a:r>
                      <a:br>
                        <a:rPr lang="ru-RU" sz="3600"/>
                      </a:br>
                      <a:r>
                        <a:rPr lang="ru-RU" sz="3600"/>
                        <a:t>Вверх поднимет хоботок,</a:t>
                      </a:r>
                      <a:br>
                        <a:rPr lang="ru-RU" sz="3600"/>
                      </a:br>
                      <a:r>
                        <a:rPr lang="ru-RU" sz="3600"/>
                        <a:t>То тогда увидим здесь</a:t>
                      </a:r>
                      <a:br>
                        <a:rPr lang="ru-RU" sz="3600"/>
                      </a:br>
                      <a:r>
                        <a:rPr lang="ru-RU" sz="3600"/>
                        <a:t>Не замок, а цифру ...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endParaRPr lang="ru-RU" sz="3600" dirty="0">
                        <a:solidFill>
                          <a:srgbClr val="EE1199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://900igr.net/datas/literatura/Stikhi-pro-tsifry/0009-009-Trudno-belochek-schitat-Ljubjat-belochki-skak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24000" y="2651760"/>
          <a:ext cx="6096000" cy="384048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r>
                        <a:rPr lang="ru-RU" sz="4000"/>
                        <a:t>На косу она похожа,</a:t>
                      </a:r>
                      <a:br>
                        <a:rPr lang="ru-RU" sz="4000"/>
                      </a:br>
                      <a:r>
                        <a:rPr lang="ru-RU" sz="4000"/>
                        <a:t>Но косить траву не может —</a:t>
                      </a:r>
                      <a:br>
                        <a:rPr lang="ru-RU" sz="4000"/>
                      </a:br>
                      <a:r>
                        <a:rPr lang="ru-RU" sz="4000"/>
                        <a:t>Не наточена совсем</a:t>
                      </a:r>
                      <a:br>
                        <a:rPr lang="ru-RU" sz="4000"/>
                      </a:br>
                      <a:r>
                        <a:rPr lang="ru-RU" sz="4000"/>
                        <a:t>И не косит цифра …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endParaRPr lang="ru-RU" sz="4000" dirty="0">
                        <a:solidFill>
                          <a:srgbClr val="EE1199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 descr="http://900igr.net/datas/literatura/Stikhi-pro-tsifry/0010-010-U-ezhej-v-igolkakh-shubki-Ne-strashny-im-lisi-zubki-I-ne-strashen-vol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67544"/>
            <a:ext cx="9144000" cy="10148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чи</a:t>
            </a:r>
            <a:endParaRPr lang="ru-RU" dirty="0"/>
          </a:p>
        </p:txBody>
      </p:sp>
      <p:pic>
        <p:nvPicPr>
          <p:cNvPr id="15362" name="Picture 2" descr="http://school.xvatit.com/images/3/33/0021-021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45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Эта циферка с секретом.</a:t>
            </a:r>
            <a:br>
              <a:rPr lang="ru-RU" dirty="0" smtClean="0"/>
            </a:br>
            <a:r>
              <a:rPr lang="ru-RU" dirty="0" smtClean="0"/>
              <a:t>И зимой, и жарким летом</a:t>
            </a:r>
            <a:br>
              <a:rPr lang="ru-RU" dirty="0" smtClean="0"/>
            </a:br>
            <a:r>
              <a:rPr lang="ru-RU" dirty="0" smtClean="0"/>
              <a:t>Различишь едва-едва,</a:t>
            </a:r>
            <a:br>
              <a:rPr lang="ru-RU" dirty="0" smtClean="0"/>
            </a:br>
            <a:r>
              <a:rPr lang="ru-RU" dirty="0" smtClean="0"/>
              <a:t>Где в ней ноги, голова.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 descr="http://900igr.net/datas/literatura/Stikhi-pro-tsifry/0011-011-Utki-plavajut-v-prudu-I-nyrjajut-na-khod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24000" y="2926080"/>
          <a:ext cx="6096000" cy="353568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r>
                        <a:rPr lang="ru-RU" sz="4400"/>
                        <a:t>Цифра шесть перевернулась,</a:t>
                      </a:r>
                      <a:br>
                        <a:rPr lang="ru-RU" sz="4400"/>
                      </a:br>
                      <a:r>
                        <a:rPr lang="ru-RU" sz="4400"/>
                        <a:t>Новой цифрой обернулась!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endParaRPr lang="ru-RU" sz="4400" dirty="0">
                        <a:solidFill>
                          <a:srgbClr val="EE1199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50" name="Picture 2" descr="http://f12.ifotki.info/org/be7a84654a992ef69f91d986ffbff4dd5bd74e1378252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67544"/>
            <a:ext cx="9144000" cy="10148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Нолик, стань за единицей,</a:t>
            </a:r>
            <a:br>
              <a:rPr lang="ru-RU" dirty="0" smtClean="0"/>
            </a:br>
            <a:r>
              <a:rPr lang="ru-RU" dirty="0" smtClean="0"/>
              <a:t>За своей родной сестрицей.</a:t>
            </a:r>
            <a:br>
              <a:rPr lang="ru-RU" dirty="0" smtClean="0"/>
            </a:br>
            <a:r>
              <a:rPr lang="ru-RU" dirty="0" smtClean="0"/>
              <a:t>Только так, когда вы вместе,</a:t>
            </a:r>
            <a:br>
              <a:rPr lang="ru-RU" dirty="0" smtClean="0"/>
            </a:br>
            <a:r>
              <a:rPr lang="ru-RU" dirty="0" smtClean="0"/>
              <a:t>Называть вас будут ...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6" name="Picture 2" descr="http://900igr.net/datas/literatura/Stikhi-pro-tsifry/0013-013-Obozhajut-obezjany-Est-dushistye-bana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4" name="Picture 2" descr="http://900igr.net/datas/literatura/Stikhi-pro-tsifry/0001-001-Stikhi-pro-tsif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Спасибо за внимание!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0418" name="Picture 2" descr="http://go2load.net/images1/news/go2bodya/numbe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3810000" cy="335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Числа в стихах и загадках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Составила презентацию учитель начальных классов </a:t>
            </a:r>
            <a:r>
              <a:rPr lang="ru-RU" dirty="0" err="1" smtClean="0">
                <a:solidFill>
                  <a:srgbClr val="C00000"/>
                </a:solidFill>
              </a:rPr>
              <a:t>Лефтерова</a:t>
            </a:r>
            <a:r>
              <a:rPr lang="ru-RU" dirty="0" smtClean="0">
                <a:solidFill>
                  <a:srgbClr val="C00000"/>
                </a:solidFill>
              </a:rPr>
              <a:t> И. А.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6386" name="Picture 2" descr="http://auto.ur.ru/img/books_covers/1007085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-8524328"/>
            <a:ext cx="6667500" cy="6667500"/>
          </a:xfrm>
          <a:prstGeom prst="rect">
            <a:avLst/>
          </a:prstGeom>
          <a:noFill/>
        </p:spPr>
      </p:pic>
      <p:pic>
        <p:nvPicPr>
          <p:cNvPr id="16388" name="Picture 4" descr="http://im1-tub-ru.yandex.net/i?id=6543f36601b603a922294600641abcfe-37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2736304" cy="2564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59632" y="620688"/>
          <a:ext cx="6096000" cy="530352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r>
                        <a:rPr lang="ru-RU" sz="4800" dirty="0"/>
                        <a:t>Он похож на колобок,</a:t>
                      </a:r>
                      <a:br>
                        <a:rPr lang="ru-RU" sz="4800" dirty="0"/>
                      </a:br>
                      <a:r>
                        <a:rPr lang="ru-RU" sz="4800" dirty="0"/>
                        <a:t>Он пузат и круглобок.</a:t>
                      </a:r>
                      <a:br>
                        <a:rPr lang="ru-RU" sz="4800" dirty="0"/>
                      </a:br>
                      <a:r>
                        <a:rPr lang="ru-RU" sz="4800" dirty="0"/>
                        <a:t>На него похожа Кошка,</a:t>
                      </a:r>
                      <a:br>
                        <a:rPr lang="ru-RU" sz="4800" dirty="0"/>
                      </a:br>
                      <a:r>
                        <a:rPr lang="ru-RU" sz="4800" dirty="0"/>
                        <a:t>Если сложится в клубок.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endParaRPr lang="ru-RU" sz="4800" dirty="0">
                        <a:solidFill>
                          <a:srgbClr val="EE1199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www.imgs.su/tmp/2012-08-04/1344082742-461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81188"/>
            <a:ext cx="8988425" cy="8739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24000" y="476672"/>
          <a:ext cx="6096000" cy="5371254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2198794">
                <a:tc>
                  <a:txBody>
                    <a:bodyPr/>
                    <a:lstStyle/>
                    <a:p>
                      <a:r>
                        <a:rPr lang="ru-RU" sz="6600"/>
                        <a:t>С хитрым носиком сестрица</a:t>
                      </a:r>
                      <a:br>
                        <a:rPr lang="ru-RU" sz="6600"/>
                      </a:br>
                      <a:r>
                        <a:rPr lang="ru-RU" sz="6600"/>
                        <a:t>Счёт откроет ...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256454">
                <a:tc>
                  <a:txBody>
                    <a:bodyPr/>
                    <a:lstStyle/>
                    <a:p>
                      <a:endParaRPr lang="ru-RU" sz="6600" dirty="0">
                        <a:solidFill>
                          <a:srgbClr val="EE1199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http://900igr.net/datas/literatura/Stikhi-pro-tsifry/0004-004-Ot-zhary-ukrylsja-v-ten-Tolstyj-severnyj-tjul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18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24000" y="836712"/>
          <a:ext cx="6096000" cy="6265128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5564088">
                <a:tc>
                  <a:txBody>
                    <a:bodyPr/>
                    <a:lstStyle/>
                    <a:p>
                      <a:r>
                        <a:rPr lang="ru-RU" sz="4000" dirty="0"/>
                        <a:t>Лебедь</a:t>
                      </a:r>
                      <a:r>
                        <a:rPr lang="ru-RU" sz="2400" dirty="0"/>
                        <a:t> </a:t>
                      </a:r>
                      <a:r>
                        <a:rPr lang="ru-RU" sz="4000" dirty="0"/>
                        <a:t>пл</a:t>
                      </a:r>
                      <a:r>
                        <a:rPr lang="ru-RU" sz="4400" dirty="0"/>
                        <a:t>а</a:t>
                      </a:r>
                      <a:r>
                        <a:rPr lang="ru-RU" sz="4000" dirty="0"/>
                        <a:t>вает в тетрадке,</a:t>
                      </a:r>
                      <a:br>
                        <a:rPr lang="ru-RU" sz="4000" dirty="0"/>
                      </a:br>
                      <a:r>
                        <a:rPr lang="ru-RU" sz="4000" dirty="0"/>
                        <a:t>Значит что-то не в порядке.</a:t>
                      </a:r>
                      <a:br>
                        <a:rPr lang="ru-RU" sz="4000" dirty="0"/>
                      </a:br>
                      <a:r>
                        <a:rPr lang="ru-RU" sz="4000" dirty="0"/>
                        <a:t>Если ты совсем Незнайка,</a:t>
                      </a:r>
                      <a:br>
                        <a:rPr lang="ru-RU" sz="4000" dirty="0"/>
                      </a:br>
                      <a:r>
                        <a:rPr lang="ru-RU" sz="4000" dirty="0"/>
                        <a:t>Цифру эту получай-ка.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endParaRPr lang="ru-RU" sz="4000" dirty="0">
                        <a:solidFill>
                          <a:srgbClr val="EE1199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http://900igr.net/datas/literatura/Stikhi-pro-tsifry/0005-005-KHodjat-rjadom-lev-i-lvitsa-TSar-i-groznaja-tsarit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83</Words>
  <Application>Microsoft Office PowerPoint</Application>
  <PresentationFormat>Экран (4:3)</PresentationFormat>
  <Paragraphs>18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Числа в стихах и загадках</vt:lpstr>
      <vt:lpstr>Слайд 2</vt:lpstr>
      <vt:lpstr>Числа в стихах и загадках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Эта циферка с секретом. И зимой, и жарким летом Различишь едва-едва, Где в ней ноги, голова.   </vt:lpstr>
      <vt:lpstr>Слайд 21</vt:lpstr>
      <vt:lpstr>Слайд 22</vt:lpstr>
      <vt:lpstr>Слайд 23</vt:lpstr>
      <vt:lpstr>Нолик, стань за единицей, За своей родной сестрицей. Только так, когда вы вместе, Называть вас будут ...  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Числа в стихах и загадках</dc:title>
  <dc:creator>Пользователь</dc:creator>
  <cp:lastModifiedBy>Пользователь</cp:lastModifiedBy>
  <cp:revision>11</cp:revision>
  <dcterms:created xsi:type="dcterms:W3CDTF">2014-11-13T20:45:28Z</dcterms:created>
  <dcterms:modified xsi:type="dcterms:W3CDTF">2014-11-13T22:30:42Z</dcterms:modified>
</cp:coreProperties>
</file>