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E%D1%81%D0%BA%D0%B2%D0%B0" TargetMode="External"/><Relationship Id="rId3" Type="http://schemas.openxmlformats.org/officeDocument/2006/relationships/hyperlink" Target="http://ru.wikipedia.org/wiki/10_%D1%8F%D0%BD%D0%B2%D0%B0%D1%80%D1%8F" TargetMode="External"/><Relationship Id="rId7" Type="http://schemas.openxmlformats.org/officeDocument/2006/relationships/hyperlink" Target="http://ru.wikipedia.org/wiki/1983_%D0%B3%D0%BE%D0%B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22_%D0%B4%D0%B5%D0%BA%D0%B0%D0%B1%D1%80%D1%8F" TargetMode="External"/><Relationship Id="rId5" Type="http://schemas.openxmlformats.org/officeDocument/2006/relationships/hyperlink" Target="http://ru.wikipedia.org/wiki/%D0%9A%D0%B0%D0%B7%D0%B0%D0%BD%D1%8C" TargetMode="External"/><Relationship Id="rId4" Type="http://schemas.openxmlformats.org/officeDocument/2006/relationships/hyperlink" Target="http://ru.wikipedia.org/wiki/1929_%D0%B3%D0%BE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4282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Весело звенит звонок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Начинаем наш урок!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2" descr="http://84733.ru/uploads/posts/2011-09/1314853054_zvonok_sentyab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9324">
            <a:off x="6497552" y="217555"/>
            <a:ext cx="2428892" cy="2428892"/>
          </a:xfrm>
          <a:prstGeom prst="rect">
            <a:avLst/>
          </a:prstGeom>
          <a:noFill/>
        </p:spPr>
      </p:pic>
      <p:pic>
        <p:nvPicPr>
          <p:cNvPr id="8" name="Picture 3" descr="F:\ОБОИ\image-11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643578"/>
            <a:ext cx="588645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attach/c/0/34/220/34220197_An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35716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Лес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лесок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лесник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лесной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лесовик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ixelbrush.ru/uploads/posts/2011-09/1316429740_osen-na-lesnoy-opushk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312"/>
            <a:ext cx="9144000" cy="6871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000108"/>
            <a:ext cx="52149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Гр…за</a:t>
            </a:r>
          </a:p>
          <a:p>
            <a:pPr>
              <a:buNone/>
            </a:pPr>
            <a:r>
              <a:rPr lang="ru-RU" sz="2800" dirty="0" err="1" smtClean="0"/>
              <a:t>цв</a:t>
            </a:r>
            <a:r>
              <a:rPr lang="ru-RU" sz="2800" dirty="0" smtClean="0"/>
              <a:t>…ты</a:t>
            </a:r>
          </a:p>
          <a:p>
            <a:pPr>
              <a:buNone/>
            </a:pPr>
            <a:r>
              <a:rPr lang="ru-RU" sz="2800" dirty="0" smtClean="0"/>
              <a:t>гр…бы</a:t>
            </a:r>
          </a:p>
          <a:p>
            <a:pPr>
              <a:buNone/>
            </a:pPr>
            <a:r>
              <a:rPr lang="ru-RU" sz="2800" dirty="0" smtClean="0"/>
              <a:t>м…</a:t>
            </a:r>
            <a:r>
              <a:rPr lang="ru-RU" sz="2800" dirty="0" err="1" smtClean="0"/>
              <a:t>чи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тр…</a:t>
            </a:r>
            <a:r>
              <a:rPr lang="ru-RU" sz="2800" dirty="0" err="1" smtClean="0"/>
              <a:t>ва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р…</a:t>
            </a:r>
            <a:r>
              <a:rPr lang="ru-RU" sz="2800" dirty="0" err="1" smtClean="0"/>
              <a:t>ка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в…</a:t>
            </a:r>
            <a:r>
              <a:rPr lang="ru-RU" sz="2800" dirty="0" err="1" smtClean="0"/>
              <a:t>лна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гн</a:t>
            </a:r>
            <a:r>
              <a:rPr lang="ru-RU" sz="2800" dirty="0" smtClean="0"/>
              <a:t>…</a:t>
            </a:r>
            <a:r>
              <a:rPr lang="ru-RU" sz="2800" dirty="0" err="1" smtClean="0"/>
              <a:t>здо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тр…па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642918"/>
            <a:ext cx="4572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4" name="Picture 6" descr="http://pixelbrush.ru/uploads/posts/2011-09/1316429740_osen-na-lesnoy-opushk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92867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7144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357298"/>
            <a:ext cx="635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Гр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за                                                    Грозы</a:t>
            </a:r>
          </a:p>
          <a:p>
            <a:pPr>
              <a:buNone/>
            </a:pPr>
            <a:r>
              <a:rPr lang="ru-RU" sz="2400" dirty="0" smtClean="0"/>
              <a:t>цв</a:t>
            </a:r>
            <a:r>
              <a:rPr lang="ru-RU" sz="2400" dirty="0" smtClean="0">
                <a:solidFill>
                  <a:srgbClr val="FF0000"/>
                </a:solidFill>
              </a:rPr>
              <a:t>е</a:t>
            </a:r>
            <a:r>
              <a:rPr lang="ru-RU" sz="2400" dirty="0" smtClean="0"/>
              <a:t>ты   </a:t>
            </a:r>
            <a:r>
              <a:rPr lang="ru-RU" sz="2000" dirty="0" smtClean="0"/>
              <a:t>                                                         </a:t>
            </a:r>
            <a:r>
              <a:rPr lang="ru-RU" sz="2400" dirty="0" smtClean="0"/>
              <a:t>Цвет</a:t>
            </a:r>
          </a:p>
          <a:p>
            <a:pPr>
              <a:buNone/>
            </a:pPr>
            <a:r>
              <a:rPr lang="ru-RU" sz="2400" dirty="0" smtClean="0"/>
              <a:t>Гр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/>
              <a:t>бы                                                  Гриб</a:t>
            </a: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м</a:t>
            </a:r>
            <a:r>
              <a:rPr lang="ru-RU" sz="2400" dirty="0" smtClean="0">
                <a:solidFill>
                  <a:srgbClr val="FF0000"/>
                </a:solidFill>
              </a:rPr>
              <a:t>я</a:t>
            </a:r>
            <a:r>
              <a:rPr lang="ru-RU" sz="2400" dirty="0" smtClean="0"/>
              <a:t>чи                                                    Мяч                                                      </a:t>
            </a:r>
          </a:p>
          <a:p>
            <a:pPr>
              <a:buNone/>
            </a:pPr>
            <a:r>
              <a:rPr lang="ru-RU" sz="2400" dirty="0" smtClean="0"/>
              <a:t>Тр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/>
              <a:t>ва                                                   Травы</a:t>
            </a: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Р</a:t>
            </a:r>
            <a:r>
              <a:rPr lang="ru-RU" sz="2400" dirty="0" smtClean="0">
                <a:solidFill>
                  <a:srgbClr val="FF0000"/>
                </a:solidFill>
              </a:rPr>
              <a:t>е</a:t>
            </a:r>
            <a:r>
              <a:rPr lang="ru-RU" sz="2400" dirty="0" smtClean="0"/>
              <a:t>ка                                                     Реки</a:t>
            </a:r>
          </a:p>
          <a:p>
            <a:pPr>
              <a:buNone/>
            </a:pPr>
            <a:r>
              <a:rPr lang="ru-RU" sz="2400" dirty="0" smtClean="0"/>
              <a:t>В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лна                                                  Волны</a:t>
            </a:r>
          </a:p>
          <a:p>
            <a:pPr>
              <a:buNone/>
            </a:pPr>
            <a:r>
              <a:rPr lang="ru-RU" sz="2400" dirty="0" smtClean="0"/>
              <a:t>Гн</a:t>
            </a:r>
            <a:r>
              <a:rPr lang="ru-RU" sz="2400" dirty="0" smtClean="0">
                <a:solidFill>
                  <a:srgbClr val="FF0000"/>
                </a:solidFill>
              </a:rPr>
              <a:t>е</a:t>
            </a:r>
            <a:r>
              <a:rPr lang="ru-RU" sz="2400" dirty="0" smtClean="0"/>
              <a:t>здо                                                 Гнёзда</a:t>
            </a:r>
          </a:p>
          <a:p>
            <a:pPr>
              <a:buNone/>
            </a:pPr>
            <a:r>
              <a:rPr lang="ru-RU" sz="2400" dirty="0" smtClean="0"/>
              <a:t>Тр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/>
              <a:t>па                                                   Тропы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785794"/>
            <a:ext cx="5143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Все ребята дружно встали</a:t>
            </a:r>
          </a:p>
          <a:p>
            <a:pPr>
              <a:buNone/>
            </a:pPr>
            <a:r>
              <a:rPr lang="ru-RU" sz="3200" dirty="0" smtClean="0"/>
              <a:t>И на месте зашагали.</a:t>
            </a:r>
          </a:p>
          <a:p>
            <a:pPr>
              <a:buNone/>
            </a:pPr>
            <a:r>
              <a:rPr lang="ru-RU" sz="3200" dirty="0" smtClean="0"/>
              <a:t>На носочках потянулись,</a:t>
            </a:r>
          </a:p>
          <a:p>
            <a:pPr>
              <a:buNone/>
            </a:pPr>
            <a:r>
              <a:rPr lang="ru-RU" sz="3200" dirty="0" smtClean="0"/>
              <a:t>А теперь назад прогнулись</a:t>
            </a:r>
          </a:p>
          <a:p>
            <a:pPr>
              <a:buNone/>
            </a:pPr>
            <a:r>
              <a:rPr lang="ru-RU" sz="3200" dirty="0" smtClean="0"/>
              <a:t>И друг другу улыбнулись.</a:t>
            </a:r>
            <a:endParaRPr lang="ru-RU" sz="3200" dirty="0"/>
          </a:p>
        </p:txBody>
      </p:sp>
      <p:pic>
        <p:nvPicPr>
          <p:cNvPr id="3" name="Picture 4" descr="http://www.raskraska.ru/images/hou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214578" cy="3571900"/>
          </a:xfrm>
          <a:prstGeom prst="rect">
            <a:avLst/>
          </a:prstGeom>
          <a:noFill/>
        </p:spPr>
      </p:pic>
      <p:pic>
        <p:nvPicPr>
          <p:cNvPr id="4" name="Picture 4" descr="http://justclickit.ru/flash/sport/sport%20%28993%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14686"/>
            <a:ext cx="2450321" cy="2227566"/>
          </a:xfrm>
          <a:prstGeom prst="rect">
            <a:avLst/>
          </a:prstGeom>
          <a:noFill/>
        </p:spPr>
      </p:pic>
      <p:pic>
        <p:nvPicPr>
          <p:cNvPr id="5" name="Picture 24" descr="&amp;Acy;&amp;ncy;&amp;icy;&amp;mcy;&amp;acy;&amp;tscy;&amp;icy;&amp;yacy; &amp;scy;&amp;pcy;&amp;ocy;&amp;rcy;&amp;t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290"/>
            <a:ext cx="4229100" cy="552451"/>
          </a:xfrm>
          <a:prstGeom prst="rect">
            <a:avLst/>
          </a:prstGeom>
          <a:noFill/>
        </p:spPr>
      </p:pic>
      <p:pic>
        <p:nvPicPr>
          <p:cNvPr id="6" name="Picture 18" descr="&amp;Acy;&amp;ncy;&amp;icy;&amp;mcy;&amp;acy;&amp;tscy;&amp;icy;&amp;yacy; &amp;scy;&amp;pcy;&amp;ocy;&amp;rcy;&amp;t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1142984"/>
            <a:ext cx="1409700" cy="1143001"/>
          </a:xfrm>
          <a:prstGeom prst="rect">
            <a:avLst/>
          </a:prstGeom>
          <a:noFill/>
        </p:spPr>
      </p:pic>
      <p:pic>
        <p:nvPicPr>
          <p:cNvPr id="7" name="Picture 26" descr="&amp;Acy;&amp;ncy;&amp;icy;&amp;mcy;&amp;acy;&amp;tscy;&amp;icy;&amp;yacy; &amp;scy;&amp;pcy;&amp;ocy;&amp;rcy;&amp;t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214686"/>
            <a:ext cx="1714512" cy="2081907"/>
          </a:xfrm>
          <a:prstGeom prst="rect">
            <a:avLst/>
          </a:prstGeom>
          <a:noFill/>
        </p:spPr>
      </p:pic>
      <p:pic>
        <p:nvPicPr>
          <p:cNvPr id="8" name="Picture 16" descr="&amp;Acy;&amp;ncy;&amp;icy;&amp;mcy;&amp;acy;&amp;tscy;&amp;icy;&amp;yacy; &amp;scy;&amp;pcy;&amp;ocy;&amp;rcy;&amp;t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929198"/>
            <a:ext cx="704850" cy="1333501"/>
          </a:xfrm>
          <a:prstGeom prst="rect">
            <a:avLst/>
          </a:prstGeom>
          <a:noFill/>
        </p:spPr>
      </p:pic>
      <p:pic>
        <p:nvPicPr>
          <p:cNvPr id="9" name="Picture 6" descr="&amp;Acy;&amp;ncy;&amp;icy;&amp;mcy;&amp;acy;&amp;tscy;&amp;icy;&amp;yacy; &amp;scy;&amp;pcy;&amp;ocy;&amp;rcy;&amp;tcy;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4500570"/>
            <a:ext cx="685800" cy="1095376"/>
          </a:xfrm>
          <a:prstGeom prst="rect">
            <a:avLst/>
          </a:prstGeom>
          <a:noFill/>
        </p:spPr>
      </p:pic>
      <p:pic>
        <p:nvPicPr>
          <p:cNvPr id="10" name="Picture 20" descr="&amp;Acy;&amp;ncy;&amp;icy;&amp;mcy;&amp;acy;&amp;tscy;&amp;icy;&amp;yacy; &amp;scy;&amp;pcy;&amp;ocy;&amp;rcy;&amp;tcy;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5000636"/>
            <a:ext cx="1595442" cy="1595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3"/>
          <p:cNvSpPr txBox="1">
            <a:spLocks/>
          </p:cNvSpPr>
          <p:nvPr/>
        </p:nvSpPr>
        <p:spPr>
          <a:xfrm>
            <a:off x="214282" y="428604"/>
            <a:ext cx="8229600" cy="5143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1)На стебельке сидит и усами шевелит,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разомнёшь его в ладони - золотым зерном набит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(Колос - колосья)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2)Его весной и летом мы видим одетым,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осенью с бедняжки сорвали все рубашки.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(Дерево - деревья)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3)Утром падаю всегда : не дождинка, не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звез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да, но сверкаю в лопухах на опушке и лугах.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Роса-росы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8" descr="http://anna-anechka.narod.ru/i/f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2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isolntsa.net/wp-content/uploads/2012/03/v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belosnezhka.net/userfiles/image/photo/big/ry-1898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4" descr="http://content.foto.mail.ru/mail/tushnikova_n_s/_blogs/i-6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963152" cy="1285884"/>
          </a:xfrm>
          <a:prstGeom prst="rect">
            <a:avLst/>
          </a:prstGeom>
          <a:noFill/>
        </p:spPr>
      </p:pic>
      <p:pic>
        <p:nvPicPr>
          <p:cNvPr id="4" name="Picture 2" descr="http://us.123rf.com/400wm/400/400/shalunts/shalunts1001/shalunts100100046/6278727-old-grunge-door-l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71942"/>
            <a:ext cx="50006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err="1" smtClean="0"/>
              <a:t>Потинуло</a:t>
            </a:r>
            <a:r>
              <a:rPr lang="ru-RU" sz="3200" dirty="0" smtClean="0"/>
              <a:t> </a:t>
            </a:r>
            <a:r>
              <a:rPr lang="ru-RU" sz="3200" dirty="0" err="1" smtClean="0"/>
              <a:t>холадом.Последние</a:t>
            </a:r>
            <a:r>
              <a:rPr lang="ru-RU" sz="3200" dirty="0" smtClean="0"/>
              <a:t> клочья тумана</a:t>
            </a:r>
          </a:p>
          <a:p>
            <a:pPr>
              <a:buNone/>
            </a:pPr>
            <a:r>
              <a:rPr lang="ru-RU" sz="3200" dirty="0" smtClean="0"/>
              <a:t> мокрой марлей </a:t>
            </a:r>
            <a:r>
              <a:rPr lang="ru-RU" sz="3200" dirty="0" err="1" smtClean="0"/>
              <a:t>палзли</a:t>
            </a:r>
            <a:r>
              <a:rPr lang="ru-RU" sz="3200" dirty="0" smtClean="0"/>
              <a:t> по склону.</a:t>
            </a:r>
          </a:p>
          <a:p>
            <a:pPr>
              <a:buNone/>
            </a:pPr>
            <a:r>
              <a:rPr lang="ru-RU" sz="3200" dirty="0" smtClean="0"/>
              <a:t>Открылись яркие сияющие </a:t>
            </a:r>
            <a:r>
              <a:rPr lang="ru-RU" sz="3200" dirty="0" err="1" smtClean="0"/>
              <a:t>виршины</a:t>
            </a:r>
            <a:r>
              <a:rPr lang="ru-RU" sz="3200" dirty="0" smtClean="0"/>
              <a:t> </a:t>
            </a:r>
            <a:r>
              <a:rPr lang="ru-RU" sz="3200" dirty="0" err="1" smtClean="0"/>
              <a:t>гары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(5 ошибок)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Пот</a:t>
            </a:r>
            <a:r>
              <a:rPr lang="ru-RU" sz="3200" dirty="0" smtClean="0">
                <a:solidFill>
                  <a:srgbClr val="FF0000"/>
                </a:solidFill>
              </a:rPr>
              <a:t>я</a:t>
            </a:r>
            <a:r>
              <a:rPr lang="ru-RU" sz="3200" dirty="0" smtClean="0"/>
              <a:t>нуло хол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дом. Последние клочья тумана мокрой марлей п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лзли по склону. Открылись яркие сияющие в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ршины г</a:t>
            </a:r>
            <a:r>
              <a:rPr lang="ru-RU" sz="3200" dirty="0" smtClean="0">
                <a:solidFill>
                  <a:srgbClr val="FF0000"/>
                </a:solidFill>
              </a:rPr>
              <a:t>о</a:t>
            </a:r>
            <a:r>
              <a:rPr lang="ru-RU" sz="3200" dirty="0" smtClean="0"/>
              <a:t>ры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Picture 4" descr="http://blestki.com/RAZDELITEL/9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429132"/>
            <a:ext cx="4762500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belosnezhka.net/userfiles/image/photo/big/ry-1898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 descr="http://content.foto.mail.ru/mail/tushnikova_n_s/_animated/i-61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48006"/>
            <a:ext cx="874636" cy="1166878"/>
          </a:xfrm>
          <a:prstGeom prst="rect">
            <a:avLst/>
          </a:prstGeom>
          <a:noFill/>
        </p:spPr>
      </p:pic>
      <p:pic>
        <p:nvPicPr>
          <p:cNvPr id="4" name="Picture 6" descr="http://us.123rf.com/400wm/400/400/shalunts/shalunts1001/shalunts100100046/6278727-old-grunge-door-l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669241" cy="523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214282" y="1500174"/>
            <a:ext cx="8229600" cy="4525963"/>
          </a:xfrm>
        </p:spPr>
        <p:txBody>
          <a:bodyPr/>
          <a:lstStyle/>
          <a:p>
            <a:r>
              <a:rPr lang="ru-RU" dirty="0" smtClean="0"/>
              <a:t>Грамоте </a:t>
            </a:r>
            <a:r>
              <a:rPr lang="ru-RU" dirty="0" err="1" smtClean="0"/>
              <a:t>учиться-всегда</a:t>
            </a:r>
            <a:r>
              <a:rPr lang="ru-RU" dirty="0" smtClean="0"/>
              <a:t> пригодиться</a:t>
            </a:r>
          </a:p>
          <a:p>
            <a:r>
              <a:rPr lang="ru-RU" dirty="0" smtClean="0"/>
              <a:t>Красна птица пеньем,а человек уменьем</a:t>
            </a:r>
          </a:p>
          <a:p>
            <a:r>
              <a:rPr lang="ru-RU" dirty="0" smtClean="0"/>
              <a:t>Ученья корень </a:t>
            </a:r>
            <a:r>
              <a:rPr lang="ru-RU" dirty="0" err="1" smtClean="0"/>
              <a:t>горек,да</a:t>
            </a:r>
            <a:r>
              <a:rPr lang="ru-RU" dirty="0" smtClean="0"/>
              <a:t> плод сладок</a:t>
            </a:r>
          </a:p>
          <a:p>
            <a:endParaRPr lang="ru-RU" dirty="0"/>
          </a:p>
        </p:txBody>
      </p:sp>
      <p:pic>
        <p:nvPicPr>
          <p:cNvPr id="9" name="Picture 2" descr="http://zakarpattya.net.ua/eshop/dbases/zo2008_1_14_2_39_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14290"/>
            <a:ext cx="1905000" cy="1428750"/>
          </a:xfrm>
          <a:prstGeom prst="rect">
            <a:avLst/>
          </a:prstGeom>
          <a:noFill/>
        </p:spPr>
      </p:pic>
      <p:pic>
        <p:nvPicPr>
          <p:cNvPr id="10" name="Picture 4" descr="F:\ОБОИ\professia_w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929198"/>
            <a:ext cx="2124056" cy="156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Придумайте и напишите небольшой рас-</a:t>
            </a:r>
          </a:p>
          <a:p>
            <a:pPr>
              <a:buNone/>
            </a:pPr>
            <a:r>
              <a:rPr lang="ru-RU" dirty="0" smtClean="0"/>
              <a:t>сказ о проделках </a:t>
            </a:r>
            <a:r>
              <a:rPr lang="ru-RU" dirty="0" err="1" smtClean="0"/>
              <a:t>Домовёнка</a:t>
            </a:r>
            <a:r>
              <a:rPr lang="ru-RU" dirty="0" smtClean="0"/>
              <a:t> Кузи.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Нарисуйте портрет </a:t>
            </a:r>
            <a:r>
              <a:rPr lang="ru-RU" dirty="0" err="1" smtClean="0"/>
              <a:t>Домовёнка</a:t>
            </a:r>
            <a:r>
              <a:rPr lang="ru-RU" dirty="0" smtClean="0"/>
              <a:t> Кузи.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www.ural.ru/gallery/news/kuz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256"/>
            <a:ext cx="192405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1.radikal.ru/i091/0910/50/19d278d1dd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5719"/>
            <a:ext cx="9191625" cy="689371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000232" y="2285992"/>
            <a:ext cx="5143536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работу!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57158" y="857232"/>
            <a:ext cx="7429520" cy="2786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Презентацию составила Лефтерова И.А.-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школа-гимназия №1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" descr="F:\ОБОИ\image-11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500702"/>
            <a:ext cx="588645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2.labirint.ru/books/32716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218764" cy="3429000"/>
          </a:xfrm>
          <a:prstGeom prst="rect">
            <a:avLst/>
          </a:prstGeom>
          <a:noFill/>
        </p:spPr>
      </p:pic>
      <p:pic>
        <p:nvPicPr>
          <p:cNvPr id="3" name="Picture 8" descr="http://www.litmir.net/BookBinary/102040/1333220413/i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00042"/>
            <a:ext cx="4210043" cy="3078642"/>
          </a:xfrm>
          <a:prstGeom prst="rect">
            <a:avLst/>
          </a:prstGeom>
          <a:noFill/>
        </p:spPr>
      </p:pic>
      <p:pic>
        <p:nvPicPr>
          <p:cNvPr id="4" name="Picture 10" descr="http://posters.ec/cover/3884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714752"/>
            <a:ext cx="1905000" cy="2867025"/>
          </a:xfrm>
          <a:prstGeom prst="rect">
            <a:avLst/>
          </a:prstGeom>
          <a:noFill/>
        </p:spPr>
      </p:pic>
      <p:pic>
        <p:nvPicPr>
          <p:cNvPr id="5" name="Picture 12" descr="http://big-pig.ucoz.ru/pictures2/0140_ab_aleksandrova_domoven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786190"/>
            <a:ext cx="3429024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 flipH="1">
            <a:off x="7500937" y="-571500"/>
            <a:ext cx="45719" cy="714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/>
              <a:t>.</a:t>
            </a:r>
            <a:endParaRPr lang="ru-RU" sz="3100" dirty="0"/>
          </a:p>
        </p:txBody>
      </p:sp>
      <p:pic>
        <p:nvPicPr>
          <p:cNvPr id="5" name="Picture 2" descr="http://cdne.imhonet.ru/person/180x270/ea/75/ea751a67399a8616c972a9c1a627c0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71678"/>
            <a:ext cx="3429024" cy="4528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0"/>
            <a:ext cx="7072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Татья́на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Ива́новна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Алекса́ндрова</a:t>
            </a:r>
            <a:r>
              <a:rPr lang="ru-RU" sz="2800" dirty="0" smtClean="0"/>
              <a:t> (</a:t>
            </a:r>
            <a:r>
              <a:rPr lang="ru-RU" sz="2800" dirty="0" smtClean="0">
                <a:hlinkClick r:id="rId3" tooltip="10 января"/>
              </a:rPr>
              <a:t>10 января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4" tooltip="1929 год"/>
              </a:rPr>
              <a:t>1929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5" tooltip="Казань"/>
              </a:rPr>
              <a:t>Казань</a:t>
            </a:r>
            <a:r>
              <a:rPr lang="ru-RU" sz="2800" dirty="0" smtClean="0"/>
              <a:t> — </a:t>
            </a:r>
            <a:r>
              <a:rPr lang="ru-RU" sz="2800" dirty="0" smtClean="0">
                <a:hlinkClick r:id="rId6" tooltip="22 декабря"/>
              </a:rPr>
              <a:t>22 декабря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7" tooltip="1983 год"/>
              </a:rPr>
              <a:t>1983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8" tooltip="Москва"/>
              </a:rPr>
              <a:t>Москва</a:t>
            </a:r>
            <a:r>
              <a:rPr lang="ru-RU" sz="2800" dirty="0" smtClean="0"/>
              <a:t>) — русская советская детская писательница, художница, автор сказки о </a:t>
            </a:r>
            <a:r>
              <a:rPr lang="ru-RU" sz="2800" dirty="0" err="1" smtClean="0"/>
              <a:t>домовёнке</a:t>
            </a:r>
            <a:r>
              <a:rPr lang="ru-RU" sz="2800" dirty="0" smtClean="0"/>
              <a:t> Кузьке.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8258175" cy="5411788"/>
          </a:xfrm>
        </p:spPr>
        <p:txBody>
          <a:bodyPr/>
          <a:lstStyle/>
          <a:p>
            <a:r>
              <a:rPr lang="ru-RU" dirty="0" smtClean="0"/>
              <a:t>Отгадайте ,в каком домике живёт Кузя?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Д…</a:t>
            </a:r>
            <a:r>
              <a:rPr lang="ru-RU" dirty="0" err="1" smtClean="0"/>
              <a:t>ма-дом</a:t>
            </a:r>
            <a:endParaRPr lang="ru-RU" dirty="0" smtClean="0"/>
          </a:p>
        </p:txBody>
      </p:sp>
      <p:pic>
        <p:nvPicPr>
          <p:cNvPr id="4" name="Picture 2" descr="http://shishkinles.ru/content/images/Bukvarija/Bukvy_possorilis/bukvennyi_domik_bol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000264" cy="2859612"/>
          </a:xfrm>
          <a:prstGeom prst="rect">
            <a:avLst/>
          </a:prstGeom>
          <a:noFill/>
        </p:spPr>
      </p:pic>
      <p:pic>
        <p:nvPicPr>
          <p:cNvPr id="5" name="Picture 4" descr="http://www.raskraska.ru/images/hou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1785950" cy="2966106"/>
          </a:xfrm>
          <a:prstGeom prst="rect">
            <a:avLst/>
          </a:prstGeom>
          <a:noFill/>
        </p:spPr>
      </p:pic>
      <p:pic>
        <p:nvPicPr>
          <p:cNvPr id="6" name="Picture 8" descr="http://anna-anechka.narod.ru/i/f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00174"/>
            <a:ext cx="1928826" cy="2928958"/>
          </a:xfrm>
          <a:prstGeom prst="rect">
            <a:avLst/>
          </a:prstGeom>
          <a:noFill/>
        </p:spPr>
      </p:pic>
      <p:pic>
        <p:nvPicPr>
          <p:cNvPr id="7" name="Picture 8" descr="http://www.belosnezhka.net/userfiles/image/photo/big/ry-1898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571612"/>
            <a:ext cx="2214578" cy="2857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adugapotolkov.ru/images/upload/photogallery/level1/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52"/>
            <a:ext cx="9144000" cy="687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wer.ws/media/files/u771081/screen21/Mirvocru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8" cy="6858000"/>
          </a:xfrm>
          <a:prstGeom prst="rect">
            <a:avLst/>
          </a:prstGeom>
          <a:noFill/>
        </p:spPr>
      </p:pic>
      <p:pic>
        <p:nvPicPr>
          <p:cNvPr id="3" name="Picture 2" descr="http://shishkinles.ru/content/images/Bukvarija/Bukvy_possorilis/bukvennyi_domik_bol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00504"/>
            <a:ext cx="2143140" cy="1736193"/>
          </a:xfrm>
          <a:prstGeom prst="rect">
            <a:avLst/>
          </a:prstGeom>
          <a:noFill/>
        </p:spPr>
      </p:pic>
      <p:pic>
        <p:nvPicPr>
          <p:cNvPr id="4" name="Picture 4" descr="http://www.raskraska.ru/images/hou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071677"/>
            <a:ext cx="1191528" cy="1595879"/>
          </a:xfrm>
          <a:prstGeom prst="rect">
            <a:avLst/>
          </a:prstGeom>
          <a:noFill/>
        </p:spPr>
      </p:pic>
      <p:pic>
        <p:nvPicPr>
          <p:cNvPr id="5" name="Picture 8" descr="http://anna-anechka.narod.ru/i/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00042"/>
            <a:ext cx="1500198" cy="1716975"/>
          </a:xfrm>
          <a:prstGeom prst="rect">
            <a:avLst/>
          </a:prstGeom>
          <a:noFill/>
        </p:spPr>
      </p:pic>
      <p:pic>
        <p:nvPicPr>
          <p:cNvPr id="6" name="Picture 8" descr="http://www.belosnezhka.net/userfiles/image/photo/big/ry-1898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929066"/>
            <a:ext cx="2071702" cy="1714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les.ru/content/images/Bukvarija/Bukvy_possorilis/bukvennyi_domik_bol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000264" cy="38576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571480"/>
            <a:ext cx="4929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В гостях у Алфавита</a:t>
            </a:r>
          </a:p>
          <a:p>
            <a:pPr>
              <a:buNone/>
            </a:pPr>
            <a:r>
              <a:rPr lang="ru-RU" sz="3200" dirty="0" smtClean="0"/>
              <a:t>Дуб </a:t>
            </a:r>
            <a:r>
              <a:rPr lang="ru-RU" sz="3200" dirty="0" err="1" smtClean="0"/>
              <a:t>з</a:t>
            </a:r>
            <a:r>
              <a:rPr lang="ru-RU" sz="3200" dirty="0" smtClean="0"/>
              <a:t>…</a:t>
            </a:r>
            <a:r>
              <a:rPr lang="ru-RU" sz="3200" dirty="0" err="1" smtClean="0"/>
              <a:t>лёный</a:t>
            </a:r>
            <a:r>
              <a:rPr lang="ru-RU" sz="3200" dirty="0" smtClean="0"/>
              <a:t> над х…</a:t>
            </a:r>
            <a:r>
              <a:rPr lang="ru-RU" sz="3200" dirty="0" err="1" smtClean="0"/>
              <a:t>лмом</a:t>
            </a:r>
            <a:r>
              <a:rPr lang="ru-RU" sz="3200" dirty="0" smtClean="0"/>
              <a:t>,</a:t>
            </a:r>
          </a:p>
          <a:p>
            <a:pPr>
              <a:buNone/>
            </a:pPr>
            <a:r>
              <a:rPr lang="ru-RU" sz="3200" dirty="0" smtClean="0"/>
              <a:t>А под дубом ст…</a:t>
            </a:r>
            <a:r>
              <a:rPr lang="ru-RU" sz="3200" dirty="0" err="1" smtClean="0"/>
              <a:t>ит</a:t>
            </a:r>
            <a:r>
              <a:rPr lang="ru-RU" sz="3200" dirty="0" smtClean="0"/>
              <a:t> дом,</a:t>
            </a:r>
          </a:p>
          <a:p>
            <a:pPr>
              <a:buNone/>
            </a:pPr>
            <a:r>
              <a:rPr lang="ru-RU" sz="3200" dirty="0" smtClean="0"/>
              <a:t>В доме буковки ж…</a:t>
            </a:r>
            <a:r>
              <a:rPr lang="ru-RU" sz="3200" dirty="0" err="1" smtClean="0"/>
              <a:t>вут</a:t>
            </a:r>
            <a:r>
              <a:rPr lang="ru-RU" sz="3200" dirty="0" smtClean="0"/>
              <a:t>,</a:t>
            </a:r>
          </a:p>
          <a:p>
            <a:pPr>
              <a:buNone/>
            </a:pPr>
            <a:r>
              <a:rPr lang="ru-RU" sz="3200" dirty="0" smtClean="0"/>
              <a:t>Нас к себе они </a:t>
            </a:r>
            <a:r>
              <a:rPr lang="ru-RU" sz="3200" dirty="0" err="1" smtClean="0"/>
              <a:t>з</a:t>
            </a:r>
            <a:r>
              <a:rPr lang="ru-RU" sz="3200" dirty="0" smtClean="0"/>
              <a:t>…</a:t>
            </a:r>
            <a:r>
              <a:rPr lang="ru-RU" sz="3200" dirty="0" err="1" smtClean="0"/>
              <a:t>вут</a:t>
            </a:r>
            <a:r>
              <a:rPr lang="ru-RU" sz="3200" dirty="0" smtClean="0"/>
              <a:t>.</a:t>
            </a:r>
          </a:p>
        </p:txBody>
      </p:sp>
      <p:pic>
        <p:nvPicPr>
          <p:cNvPr id="4" name="Picture 2" descr="http://flitman.asia/knijki/bukov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70"/>
            <a:ext cx="3000396" cy="2143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pictures.ucoz.ru/_ph/3/2/7368354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38450" cy="2857500"/>
          </a:xfrm>
          <a:prstGeom prst="rect">
            <a:avLst/>
          </a:prstGeom>
          <a:noFill/>
        </p:spPr>
      </p:pic>
      <p:pic>
        <p:nvPicPr>
          <p:cNvPr id="3" name="Picture 22" descr="http://pictures.ucoz.ru/_ph/3/2/205606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2752725" cy="2857500"/>
          </a:xfrm>
          <a:prstGeom prst="rect">
            <a:avLst/>
          </a:prstGeom>
          <a:noFill/>
        </p:spPr>
      </p:pic>
      <p:pic>
        <p:nvPicPr>
          <p:cNvPr id="4" name="Picture 24" descr="http://www.moykinder.com/uploads/posts/2012-06/1339833286_zna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2095500" cy="2895601"/>
          </a:xfrm>
          <a:prstGeom prst="rect">
            <a:avLst/>
          </a:prstGeom>
          <a:noFill/>
        </p:spPr>
      </p:pic>
      <p:pic>
        <p:nvPicPr>
          <p:cNvPr id="5" name="Picture 26" descr="http://radikal.ru/F/s013.radikal.ru/i324/1011/9f/a11d049ea4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500570"/>
            <a:ext cx="2286016" cy="19887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250030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dirty="0" smtClean="0"/>
              <a:t>Дуб з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лёный над х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лмом, </a:t>
            </a:r>
          </a:p>
          <a:p>
            <a:pPr>
              <a:buNone/>
            </a:pPr>
            <a:r>
              <a:rPr lang="ru-RU" sz="2800" dirty="0" smtClean="0"/>
              <a:t>А под дубом ст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ит дом,</a:t>
            </a:r>
          </a:p>
          <a:p>
            <a:pPr>
              <a:buNone/>
            </a:pPr>
            <a:r>
              <a:rPr lang="ru-RU" sz="2800" dirty="0" smtClean="0"/>
              <a:t>В доме буковки ж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вут,</a:t>
            </a:r>
          </a:p>
          <a:p>
            <a:pPr>
              <a:buNone/>
            </a:pPr>
            <a:r>
              <a:rPr lang="ru-RU" sz="2800" dirty="0" smtClean="0"/>
              <a:t>Нас к себе они з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вут.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272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Весело звенит звонок Начинаем наш урок!</vt:lpstr>
      <vt:lpstr>Слайд 2</vt:lpstr>
      <vt:lpstr>Слайд 3</vt:lpstr>
      <vt:lpstr>   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Весело звенит звонок Начинаем наш урок!</dc:title>
  <cp:lastModifiedBy>Пользователь</cp:lastModifiedBy>
  <cp:revision>8</cp:revision>
  <dcterms:modified xsi:type="dcterms:W3CDTF">2014-11-09T19:31:25Z</dcterms:modified>
</cp:coreProperties>
</file>